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4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32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773B77-688F-400B-AEBC-F8BC1467DC8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C04917-FDD7-4ECD-B158-2F54FC27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5531" y="597407"/>
            <a:ext cx="6708885" cy="851557"/>
          </a:xfrm>
        </p:spPr>
        <p:txBody>
          <a:bodyPr/>
          <a:lstStyle/>
          <a:p>
            <a:pPr algn="ctr"/>
            <a:r>
              <a:rPr lang="en-US" sz="4000" dirty="0" smtClean="0"/>
              <a:t>Human Individuality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662" y="1507897"/>
            <a:ext cx="3243598" cy="18237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9" y="1521892"/>
            <a:ext cx="2520412" cy="2053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958" y="3331607"/>
            <a:ext cx="1981371" cy="2198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771" y="3332146"/>
            <a:ext cx="2069266" cy="2198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128" y="3331607"/>
            <a:ext cx="2786444" cy="2198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4750" y="1501164"/>
            <a:ext cx="2051896" cy="1830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329" y="3331607"/>
            <a:ext cx="1671378" cy="2198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831" y="3575184"/>
            <a:ext cx="2364297" cy="1990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0591" y="1491693"/>
            <a:ext cx="2754894" cy="18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0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 Boardroom</vt:lpstr>
      <vt:lpstr>Human Individuality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Individuality</dc:title>
  <dc:creator>Student3-Wooster</dc:creator>
  <cp:lastModifiedBy>Woosterhs, Student</cp:lastModifiedBy>
  <cp:revision>4</cp:revision>
  <dcterms:created xsi:type="dcterms:W3CDTF">2016-08-16T14:09:21Z</dcterms:created>
  <dcterms:modified xsi:type="dcterms:W3CDTF">2016-08-22T19:37:47Z</dcterms:modified>
</cp:coreProperties>
</file>